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9746-2419-4BB6-9F61-767ABAA5A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38" y="2860524"/>
            <a:ext cx="5336419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50C5C-74F5-4B9E-971A-341F53126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838" y="5436961"/>
            <a:ext cx="5336419" cy="654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6CFF02-0FA6-4683-9254-DD3610A8B4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311275"/>
            <a:ext cx="3981752" cy="1407734"/>
          </a:xfrm>
          <a:custGeom>
            <a:avLst/>
            <a:gdLst>
              <a:gd name="connsiteX0" fmla="*/ 0 w 3826933"/>
              <a:gd name="connsiteY0" fmla="*/ 1243013 h 1243013"/>
              <a:gd name="connsiteX1" fmla="*/ 0 w 3826933"/>
              <a:gd name="connsiteY1" fmla="*/ 0 h 1243013"/>
              <a:gd name="connsiteX2" fmla="*/ 3826933 w 3826933"/>
              <a:gd name="connsiteY2" fmla="*/ 0 h 1243013"/>
              <a:gd name="connsiteX3" fmla="*/ 3826933 w 3826933"/>
              <a:gd name="connsiteY3" fmla="*/ 1243013 h 1243013"/>
              <a:gd name="connsiteX4" fmla="*/ 0 w 3826933"/>
              <a:gd name="connsiteY4" fmla="*/ 1243013 h 1243013"/>
              <a:gd name="connsiteX0" fmla="*/ 0 w 3826933"/>
              <a:gd name="connsiteY0" fmla="*/ 1243013 h 1243013"/>
              <a:gd name="connsiteX1" fmla="*/ 0 w 3826933"/>
              <a:gd name="connsiteY1" fmla="*/ 0 h 1243013"/>
              <a:gd name="connsiteX2" fmla="*/ 2588380 w 3826933"/>
              <a:gd name="connsiteY2" fmla="*/ 0 h 1243013"/>
              <a:gd name="connsiteX3" fmla="*/ 3826933 w 3826933"/>
              <a:gd name="connsiteY3" fmla="*/ 1243013 h 1243013"/>
              <a:gd name="connsiteX4" fmla="*/ 0 w 3826933"/>
              <a:gd name="connsiteY4" fmla="*/ 1243013 h 1243013"/>
              <a:gd name="connsiteX0" fmla="*/ 0 w 3981752"/>
              <a:gd name="connsiteY0" fmla="*/ 1243013 h 1251616"/>
              <a:gd name="connsiteX1" fmla="*/ 0 w 3981752"/>
              <a:gd name="connsiteY1" fmla="*/ 0 h 1251616"/>
              <a:gd name="connsiteX2" fmla="*/ 2588380 w 3981752"/>
              <a:gd name="connsiteY2" fmla="*/ 0 h 1251616"/>
              <a:gd name="connsiteX3" fmla="*/ 3981752 w 3981752"/>
              <a:gd name="connsiteY3" fmla="*/ 1251616 h 1251616"/>
              <a:gd name="connsiteX4" fmla="*/ 0 w 3981752"/>
              <a:gd name="connsiteY4" fmla="*/ 1243013 h 125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752" h="1251616">
                <a:moveTo>
                  <a:pt x="0" y="1243013"/>
                </a:moveTo>
                <a:lnTo>
                  <a:pt x="0" y="0"/>
                </a:lnTo>
                <a:lnTo>
                  <a:pt x="2588380" y="0"/>
                </a:lnTo>
                <a:lnTo>
                  <a:pt x="3981752" y="1251616"/>
                </a:lnTo>
                <a:lnTo>
                  <a:pt x="0" y="1243013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F6A3-9A58-4F40-8530-B9CF45CD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4F62-82EA-4762-BB62-D1EB3790D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51A0E-1379-4E05-AD44-70C50B4F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BAB3-3F67-4401-84CD-D957878B74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7766-BEBF-41AB-89DD-9F7F7CEC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B8603-776D-4904-AA28-6A753A1A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938E-2536-47C5-A671-D9EDF6DB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0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91E75-B09D-4ADF-AC5F-1AAA20B2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90" y="365125"/>
            <a:ext cx="10515600" cy="1062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D2B01-E8A8-4095-A175-51A43575A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990" y="15643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A542B-2288-4189-9FAC-930AE9BF2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9BAB3-3F67-4401-84CD-D957878B74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05AA2-B635-4511-949B-6611D351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7C273-FF31-41F8-ADB6-B1F495350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0938E-2536-47C5-A671-D9EDF6DB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E35-7F16-443C-BB25-93739503C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39" y="3030853"/>
            <a:ext cx="4238456" cy="2387600"/>
          </a:xfrm>
        </p:spPr>
        <p:txBody>
          <a:bodyPr>
            <a:normAutofit/>
          </a:bodyPr>
          <a:lstStyle/>
          <a:p>
            <a:r>
              <a:rPr lang="ru-RU" sz="4000" dirty="0"/>
              <a:t>ФІКТІВНІ НОВИНИ ТА </a:t>
            </a:r>
            <a:r>
              <a:rPr lang="ru-RU" sz="4000" dirty="0" smtClean="0"/>
              <a:t>ЧУТКИ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6FFEE-4CF2-4E19-B3EE-14A37069B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838" y="5852180"/>
            <a:ext cx="5336419" cy="654200"/>
          </a:xfrm>
        </p:spPr>
        <p:txBody>
          <a:bodyPr/>
          <a:lstStyle/>
          <a:p>
            <a:r>
              <a:rPr lang="ru-RU" dirty="0" err="1"/>
              <a:t>Настанови</a:t>
            </a:r>
            <a:r>
              <a:rPr lang="ru-RU" dirty="0"/>
              <a:t> з </a:t>
            </a:r>
            <a:r>
              <a:rPr lang="ru-RU" dirty="0" err="1"/>
              <a:t>кібербезпеки</a:t>
            </a:r>
            <a:r>
              <a:rPr lang="ru-RU" dirty="0"/>
              <a:t> </a:t>
            </a:r>
            <a:r>
              <a:rPr lang="ru-RU" dirty="0" smtClean="0"/>
              <a:t>п</a:t>
            </a:r>
            <a:r>
              <a:rPr lang="uk-UA" dirty="0" smtClean="0"/>
              <a:t>ід час</a:t>
            </a:r>
            <a:r>
              <a:rPr lang="ru-RU" dirty="0" smtClean="0"/>
              <a:t> </a:t>
            </a:r>
            <a:r>
              <a:rPr lang="en-US" dirty="0" smtClean="0"/>
              <a:t>Covid-19</a:t>
            </a:r>
            <a:endParaRPr lang="he-IL" dirty="0"/>
          </a:p>
        </p:txBody>
      </p:sp>
      <p:cxnSp>
        <p:nvCxnSpPr>
          <p:cNvPr id="4" name="מחבר ישר 4">
            <a:extLst>
              <a:ext uri="{FF2B5EF4-FFF2-40B4-BE49-F238E27FC236}">
                <a16:creationId xmlns:a16="http://schemas.microsoft.com/office/drawing/2014/main" id="{24AC1F1B-7499-48CC-9B0E-054FEB03ADB8}"/>
              </a:ext>
            </a:extLst>
          </p:cNvPr>
          <p:cNvCxnSpPr>
            <a:cxnSpLocks/>
          </p:cNvCxnSpPr>
          <p:nvPr/>
        </p:nvCxnSpPr>
        <p:spPr>
          <a:xfrm>
            <a:off x="683517" y="5635316"/>
            <a:ext cx="42575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6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7F4DF561-76C9-4459-B960-B934CFE2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044" y="558971"/>
            <a:ext cx="4513622" cy="2308324"/>
          </a:xfr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Дізнавайтесь </a:t>
            </a:r>
            <a:r>
              <a:rPr lang="uk-UA" dirty="0" smtClean="0">
                <a:solidFill>
                  <a:schemeClr val="bg1"/>
                </a:solidFill>
              </a:rPr>
              <a:t>новини лише </a:t>
            </a:r>
            <a:r>
              <a:rPr lang="uk-UA" dirty="0" smtClean="0">
                <a:solidFill>
                  <a:schemeClr val="bg1"/>
                </a:solidFill>
              </a:rPr>
              <a:t>з знайомих джерел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8F94C3D1-E2B8-48F3-BF50-4EE3AE688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044" y="3160950"/>
            <a:ext cx="4294485" cy="2991588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Довіряючи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знайомим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джерелам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зможете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залишатися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здоровими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підтримувати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настрій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ru-RU" sz="1600" dirty="0" err="1">
                <a:solidFill>
                  <a:schemeClr val="bg1"/>
                </a:solidFill>
              </a:rPr>
              <a:t>Більшість</a:t>
            </a:r>
            <a:r>
              <a:rPr lang="ru-RU" sz="1600" dirty="0">
                <a:solidFill>
                  <a:schemeClr val="bg1"/>
                </a:solidFill>
              </a:rPr>
              <a:t> чуток, </a:t>
            </a:r>
            <a:r>
              <a:rPr lang="ru-RU" sz="1600" dirty="0" err="1">
                <a:solidFill>
                  <a:schemeClr val="bg1"/>
                </a:solidFill>
              </a:rPr>
              <a:t>які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кружляють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навколо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соціальних</a:t>
            </a:r>
            <a:r>
              <a:rPr lang="ru-RU" sz="1600" dirty="0">
                <a:solidFill>
                  <a:schemeClr val="bg1"/>
                </a:solidFill>
              </a:rPr>
              <a:t> мережах, </a:t>
            </a:r>
            <a:r>
              <a:rPr lang="ru-RU" sz="1600" dirty="0" err="1" smtClean="0">
                <a:solidFill>
                  <a:schemeClr val="bg1"/>
                </a:solidFill>
              </a:rPr>
              <a:t>недостовірні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ru-RU" sz="1600" dirty="0" err="1">
                <a:solidFill>
                  <a:schemeClr val="bg1"/>
                </a:solidFill>
              </a:rPr>
              <a:t>Несанкціоновані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інструкції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щодо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охорони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здоров'я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безпеки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надаються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людьми, </a:t>
            </a:r>
            <a:r>
              <a:rPr lang="ru-RU" sz="1600" dirty="0" err="1">
                <a:solidFill>
                  <a:schemeClr val="bg1"/>
                </a:solidFill>
              </a:rPr>
              <a:t>які</a:t>
            </a:r>
            <a:r>
              <a:rPr lang="ru-RU" sz="1600" dirty="0">
                <a:solidFill>
                  <a:schemeClr val="bg1"/>
                </a:solidFill>
              </a:rPr>
              <a:t> не </a:t>
            </a:r>
            <a:r>
              <a:rPr lang="ru-RU" sz="1600" dirty="0" err="1">
                <a:solidFill>
                  <a:schemeClr val="bg1"/>
                </a:solidFill>
              </a:rPr>
              <a:t>мають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медичного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досвіду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та </a:t>
            </a:r>
            <a:r>
              <a:rPr lang="ru-RU" sz="1600" dirty="0" err="1" smtClean="0">
                <a:solidFill>
                  <a:schemeClr val="bg1"/>
                </a:solidFill>
              </a:rPr>
              <a:t>знань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4718F659-F943-4545-8D81-7A78D16C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2" y="453903"/>
            <a:ext cx="5233308" cy="3083921"/>
          </a:xfr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Допоможіть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зберегти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новини</a:t>
            </a:r>
            <a:r>
              <a:rPr lang="ru-RU" sz="3600" dirty="0">
                <a:solidFill>
                  <a:schemeClr val="bg1"/>
                </a:solidFill>
              </a:rPr>
              <a:t> "</a:t>
            </a:r>
            <a:r>
              <a:rPr lang="ru-RU" sz="3600" dirty="0" err="1">
                <a:solidFill>
                  <a:schemeClr val="bg1"/>
                </a:solidFill>
              </a:rPr>
              <a:t>справжніми</a:t>
            </a:r>
            <a:r>
              <a:rPr lang="ru-RU" sz="3600" dirty="0" smtClean="0">
                <a:solidFill>
                  <a:schemeClr val="bg1"/>
                </a:solidFill>
              </a:rPr>
              <a:t>", просто </a:t>
            </a:r>
            <a:r>
              <a:rPr lang="ru-RU" sz="3600" dirty="0" err="1">
                <a:solidFill>
                  <a:schemeClr val="bg1"/>
                </a:solidFill>
              </a:rPr>
              <a:t>утримуючись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пересилання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фальшивих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7" name="מציין מיקום תוכן 2">
            <a:extLst>
              <a:ext uri="{FF2B5EF4-FFF2-40B4-BE49-F238E27FC236}">
                <a16:creationId xmlns:a16="http://schemas.microsoft.com/office/drawing/2014/main" id="{050A61EE-BEC3-42CB-BFBE-ED910982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86" y="4003142"/>
            <a:ext cx="4677876" cy="1708160"/>
          </a:xfr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ru-RU" sz="2000" dirty="0">
                <a:solidFill>
                  <a:schemeClr val="bg1"/>
                </a:solidFill>
              </a:rPr>
              <a:t>Ви можете бути </a:t>
            </a:r>
            <a:r>
              <a:rPr lang="ru-RU" sz="2000" dirty="0" err="1">
                <a:solidFill>
                  <a:schemeClr val="bg1"/>
                </a:solidFill>
              </a:rPr>
              <a:t>частиною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змін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ru-RU" sz="2000" dirty="0" err="1">
                <a:solidFill>
                  <a:schemeClr val="bg1"/>
                </a:solidFill>
              </a:rPr>
              <a:t>Навіть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отримуєте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повідомлення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"</a:t>
            </a:r>
            <a:r>
              <a:rPr lang="ru-RU" sz="2000" dirty="0" err="1">
                <a:solidFill>
                  <a:schemeClr val="bg1"/>
                </a:solidFill>
              </a:rPr>
              <a:t>лікаря</a:t>
            </a:r>
            <a:r>
              <a:rPr lang="ru-RU" sz="2000" dirty="0">
                <a:solidFill>
                  <a:schemeClr val="bg1"/>
                </a:solidFill>
              </a:rPr>
              <a:t>" </a:t>
            </a:r>
            <a:r>
              <a:rPr lang="ru-RU" sz="2000" dirty="0" err="1">
                <a:solidFill>
                  <a:schemeClr val="bg1"/>
                </a:solidFill>
              </a:rPr>
              <a:t>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іншого</a:t>
            </a:r>
            <a:r>
              <a:rPr lang="ru-RU" sz="2000" dirty="0">
                <a:solidFill>
                  <a:schemeClr val="bg1"/>
                </a:solidFill>
              </a:rPr>
              <a:t> "</a:t>
            </a:r>
            <a:r>
              <a:rPr lang="ru-RU" sz="2000" dirty="0" err="1">
                <a:solidFill>
                  <a:schemeClr val="bg1"/>
                </a:solidFill>
              </a:rPr>
              <a:t>офіційного</a:t>
            </a:r>
            <a:r>
              <a:rPr lang="ru-RU" sz="2000" dirty="0">
                <a:solidFill>
                  <a:schemeClr val="bg1"/>
                </a:solidFill>
              </a:rPr>
              <a:t>" </a:t>
            </a:r>
            <a:r>
              <a:rPr lang="ru-RU" sz="2000" dirty="0" err="1">
                <a:solidFill>
                  <a:schemeClr val="bg1"/>
                </a:solidFill>
              </a:rPr>
              <a:t>джерела</a:t>
            </a:r>
            <a:r>
              <a:rPr lang="ru-RU" sz="2000" dirty="0">
                <a:solidFill>
                  <a:schemeClr val="bg1"/>
                </a:solidFill>
              </a:rPr>
              <a:t>, ми </a:t>
            </a:r>
            <a:r>
              <a:rPr lang="ru-RU" sz="2000" dirty="0" err="1">
                <a:solidFill>
                  <a:schemeClr val="bg1"/>
                </a:solidFill>
              </a:rPr>
              <a:t>рекомендуємо</a:t>
            </a:r>
            <a:r>
              <a:rPr lang="ru-RU" sz="2000" dirty="0">
                <a:solidFill>
                  <a:schemeClr val="bg1"/>
                </a:solidFill>
              </a:rPr>
              <a:t> не </a:t>
            </a:r>
            <a:r>
              <a:rPr lang="ru-RU" sz="2000" dirty="0" err="1">
                <a:solidFill>
                  <a:schemeClr val="bg1"/>
                </a:solidFill>
              </a:rPr>
              <a:t>пересилати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його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8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D11E1E96-5748-4691-B2EC-69C6A4BC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39" y="1882678"/>
            <a:ext cx="4846790" cy="646331"/>
          </a:xfr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Коли є сумніви</a:t>
            </a:r>
            <a:r>
              <a:rPr lang="en-US" dirty="0" smtClean="0">
                <a:solidFill>
                  <a:schemeClr val="bg1"/>
                </a:solidFill>
              </a:rPr>
              <a:t>...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8A434FBF-ADD9-4570-BD36-61136551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0389" y="2873645"/>
            <a:ext cx="3690258" cy="120032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Ви можете </a:t>
            </a:r>
            <a:r>
              <a:rPr lang="uk-UA" sz="2000" dirty="0" err="1" smtClean="0">
                <a:solidFill>
                  <a:schemeClr val="bg1"/>
                </a:solidFill>
              </a:rPr>
              <a:t>гуглити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“coronavirus”</a:t>
            </a:r>
            <a:r>
              <a:rPr lang="uk-UA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Google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покаже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вам </a:t>
            </a:r>
            <a:r>
              <a:rPr lang="ru-RU" sz="2000" dirty="0" err="1">
                <a:solidFill>
                  <a:schemeClr val="bg1"/>
                </a:solidFill>
              </a:rPr>
              <a:t>офіційні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джерела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першій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парі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результатів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662735AB-C0D2-49D9-8F72-6B377A42584F}"/>
              </a:ext>
            </a:extLst>
          </p:cNvPr>
          <p:cNvSpPr txBox="1">
            <a:spLocks/>
          </p:cNvSpPr>
          <p:nvPr/>
        </p:nvSpPr>
        <p:spPr>
          <a:xfrm>
            <a:off x="8130389" y="4650453"/>
            <a:ext cx="3582609" cy="369332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1800"/>
              </a:spcBef>
              <a:buNone/>
            </a:pPr>
            <a:r>
              <a:rPr lang="ru-RU" sz="2000" dirty="0" err="1">
                <a:solidFill>
                  <a:schemeClr val="bg1"/>
                </a:solidFill>
              </a:rPr>
              <a:t>Звертайтесь</a:t>
            </a:r>
            <a:r>
              <a:rPr lang="ru-RU" sz="2000" dirty="0">
                <a:solidFill>
                  <a:schemeClr val="bg1"/>
                </a:solidFill>
              </a:rPr>
              <a:t> до нас </a:t>
            </a:r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3" name="קבוצה 103">
            <a:extLst>
              <a:ext uri="{FF2B5EF4-FFF2-40B4-BE49-F238E27FC236}">
                <a16:creationId xmlns:a16="http://schemas.microsoft.com/office/drawing/2014/main" id="{5C687189-AD6A-44D2-B79C-C6B8133B558E}"/>
              </a:ext>
            </a:extLst>
          </p:cNvPr>
          <p:cNvGrpSpPr/>
          <p:nvPr/>
        </p:nvGrpSpPr>
        <p:grpSpPr>
          <a:xfrm>
            <a:off x="7217310" y="4604437"/>
            <a:ext cx="688200" cy="627178"/>
            <a:chOff x="7046913" y="-1020763"/>
            <a:chExt cx="966788" cy="881064"/>
          </a:xfrm>
          <a:solidFill>
            <a:schemeClr val="accent2"/>
          </a:solidFill>
        </p:grpSpPr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1F08149-923A-408F-97EC-775F1AAA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088" y="-1020763"/>
              <a:ext cx="709613" cy="638176"/>
            </a:xfrm>
            <a:custGeom>
              <a:avLst/>
              <a:gdLst>
                <a:gd name="T0" fmla="*/ 184 w 188"/>
                <a:gd name="T1" fmla="*/ 168 h 168"/>
                <a:gd name="T2" fmla="*/ 180 w 188"/>
                <a:gd name="T3" fmla="*/ 168 h 168"/>
                <a:gd name="T4" fmla="*/ 178 w 188"/>
                <a:gd name="T5" fmla="*/ 167 h 168"/>
                <a:gd name="T6" fmla="*/ 131 w 188"/>
                <a:gd name="T7" fmla="*/ 120 h 168"/>
                <a:gd name="T8" fmla="*/ 112 w 188"/>
                <a:gd name="T9" fmla="*/ 120 h 168"/>
                <a:gd name="T10" fmla="*/ 112 w 188"/>
                <a:gd name="T11" fmla="*/ 112 h 168"/>
                <a:gd name="T12" fmla="*/ 132 w 188"/>
                <a:gd name="T13" fmla="*/ 112 h 168"/>
                <a:gd name="T14" fmla="*/ 135 w 188"/>
                <a:gd name="T15" fmla="*/ 113 h 168"/>
                <a:gd name="T16" fmla="*/ 180 w 188"/>
                <a:gd name="T17" fmla="*/ 158 h 168"/>
                <a:gd name="T18" fmla="*/ 180 w 188"/>
                <a:gd name="T19" fmla="*/ 8 h 168"/>
                <a:gd name="T20" fmla="*/ 8 w 188"/>
                <a:gd name="T21" fmla="*/ 8 h 168"/>
                <a:gd name="T22" fmla="*/ 8 w 188"/>
                <a:gd name="T23" fmla="*/ 56 h 168"/>
                <a:gd name="T24" fmla="*/ 0 w 188"/>
                <a:gd name="T25" fmla="*/ 56 h 168"/>
                <a:gd name="T26" fmla="*/ 0 w 188"/>
                <a:gd name="T27" fmla="*/ 4 h 168"/>
                <a:gd name="T28" fmla="*/ 4 w 188"/>
                <a:gd name="T29" fmla="*/ 0 h 168"/>
                <a:gd name="T30" fmla="*/ 184 w 188"/>
                <a:gd name="T31" fmla="*/ 0 h 168"/>
                <a:gd name="T32" fmla="*/ 188 w 188"/>
                <a:gd name="T33" fmla="*/ 4 h 168"/>
                <a:gd name="T34" fmla="*/ 188 w 188"/>
                <a:gd name="T35" fmla="*/ 164 h 168"/>
                <a:gd name="T36" fmla="*/ 184 w 188"/>
                <a:gd name="T3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" h="168">
                  <a:moveTo>
                    <a:pt x="184" y="168"/>
                  </a:moveTo>
                  <a:cubicBezTo>
                    <a:pt x="180" y="168"/>
                    <a:pt x="180" y="168"/>
                    <a:pt x="180" y="168"/>
                  </a:cubicBezTo>
                  <a:cubicBezTo>
                    <a:pt x="179" y="168"/>
                    <a:pt x="178" y="167"/>
                    <a:pt x="178" y="167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134" y="112"/>
                    <a:pt x="135" y="112"/>
                    <a:pt x="135" y="113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88" y="2"/>
                    <a:pt x="188" y="4"/>
                  </a:cubicBezTo>
                  <a:cubicBezTo>
                    <a:pt x="188" y="164"/>
                    <a:pt x="188" y="164"/>
                    <a:pt x="188" y="164"/>
                  </a:cubicBezTo>
                  <a:cubicBezTo>
                    <a:pt x="188" y="166"/>
                    <a:pt x="187" y="168"/>
                    <a:pt x="1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0C805CFC-792F-4EA4-8B2E-FAB49B91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4901" y="-687388"/>
              <a:ext cx="301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32FE9DE1-7197-4250-A657-94979E7F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226" y="-687388"/>
              <a:ext cx="301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89A3F408-E19C-4CC1-8A09-B6203F214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551" y="-687388"/>
              <a:ext cx="301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9EF5896B-8D54-465A-9009-8D42360BD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6" y="-930275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708E84D9-D885-45D8-A734-121368594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4901" y="-930275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C013646E-9D7D-4BD4-9E3F-AE4C0532A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226" y="-930275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13FC8205-1166-456A-9056-7620DD6FF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401" y="-687388"/>
              <a:ext cx="25717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B26DEC4C-827B-4BA5-9A12-B8D2F6EE4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401" y="-625475"/>
              <a:ext cx="46831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59A7D2D0-7F55-451E-AC1F-943CE1581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951" y="-777875"/>
              <a:ext cx="1952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126BAD3C-EF1B-4873-A9FB-55FE4204C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951" y="-717550"/>
              <a:ext cx="1952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7C109665-3B76-4442-ADA5-CB28391D5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6913" y="-777875"/>
              <a:ext cx="650875" cy="638176"/>
            </a:xfrm>
            <a:custGeom>
              <a:avLst/>
              <a:gdLst>
                <a:gd name="T0" fmla="*/ 8 w 172"/>
                <a:gd name="T1" fmla="*/ 168 h 168"/>
                <a:gd name="T2" fmla="*/ 4 w 172"/>
                <a:gd name="T3" fmla="*/ 168 h 168"/>
                <a:gd name="T4" fmla="*/ 0 w 172"/>
                <a:gd name="T5" fmla="*/ 164 h 168"/>
                <a:gd name="T6" fmla="*/ 0 w 172"/>
                <a:gd name="T7" fmla="*/ 4 h 168"/>
                <a:gd name="T8" fmla="*/ 4 w 172"/>
                <a:gd name="T9" fmla="*/ 0 h 168"/>
                <a:gd name="T10" fmla="*/ 168 w 172"/>
                <a:gd name="T11" fmla="*/ 0 h 168"/>
                <a:gd name="T12" fmla="*/ 172 w 172"/>
                <a:gd name="T13" fmla="*/ 4 h 168"/>
                <a:gd name="T14" fmla="*/ 172 w 172"/>
                <a:gd name="T15" fmla="*/ 116 h 168"/>
                <a:gd name="T16" fmla="*/ 168 w 172"/>
                <a:gd name="T17" fmla="*/ 120 h 168"/>
                <a:gd name="T18" fmla="*/ 58 w 172"/>
                <a:gd name="T19" fmla="*/ 120 h 168"/>
                <a:gd name="T20" fmla="*/ 11 w 172"/>
                <a:gd name="T21" fmla="*/ 167 h 168"/>
                <a:gd name="T22" fmla="*/ 8 w 172"/>
                <a:gd name="T23" fmla="*/ 168 h 168"/>
                <a:gd name="T24" fmla="*/ 8 w 172"/>
                <a:gd name="T25" fmla="*/ 8 h 168"/>
                <a:gd name="T26" fmla="*/ 8 w 172"/>
                <a:gd name="T27" fmla="*/ 158 h 168"/>
                <a:gd name="T28" fmla="*/ 54 w 172"/>
                <a:gd name="T29" fmla="*/ 113 h 168"/>
                <a:gd name="T30" fmla="*/ 56 w 172"/>
                <a:gd name="T31" fmla="*/ 112 h 168"/>
                <a:gd name="T32" fmla="*/ 164 w 172"/>
                <a:gd name="T33" fmla="*/ 112 h 168"/>
                <a:gd name="T34" fmla="*/ 164 w 172"/>
                <a:gd name="T35" fmla="*/ 8 h 168"/>
                <a:gd name="T36" fmla="*/ 8 w 172"/>
                <a:gd name="T37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68">
                  <a:moveTo>
                    <a:pt x="8" y="168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2" y="168"/>
                    <a:pt x="0" y="166"/>
                    <a:pt x="0" y="1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1" y="0"/>
                    <a:pt x="172" y="2"/>
                    <a:pt x="172" y="4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8"/>
                    <a:pt x="171" y="120"/>
                    <a:pt x="168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0" y="168"/>
                    <a:pt x="8" y="168"/>
                  </a:cubicBezTo>
                  <a:close/>
                  <a:moveTo>
                    <a:pt x="8" y="8"/>
                  </a:moveTo>
                  <a:cubicBezTo>
                    <a:pt x="8" y="158"/>
                    <a:pt x="8" y="158"/>
                    <a:pt x="8" y="158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5" y="112"/>
                    <a:pt x="56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8"/>
                    <a:pt x="164" y="8"/>
                    <a:pt x="164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BFBAF3C5-D39E-45F9-8BA2-7B12D9130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6" y="-869950"/>
              <a:ext cx="5286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3D3F681B-BA3D-4521-B406-DEFF22C79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5713" y="-930275"/>
              <a:ext cx="31750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id="{2690BA79-1062-4D64-9448-28871D206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401" y="-473075"/>
              <a:ext cx="31750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Rectangle 35">
              <a:extLst>
                <a:ext uri="{FF2B5EF4-FFF2-40B4-BE49-F238E27FC236}">
                  <a16:creationId xmlns:a16="http://schemas.microsoft.com/office/drawing/2014/main" id="{936FAC09-4699-497C-9702-E9D8DB5C5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401" y="-534988"/>
              <a:ext cx="46831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508EA051-0078-4F40-8724-EC922FA7E30C}"/>
              </a:ext>
            </a:extLst>
          </p:cNvPr>
          <p:cNvSpPr>
            <a:spLocks noEditPoints="1"/>
          </p:cNvSpPr>
          <p:nvPr/>
        </p:nvSpPr>
        <p:spPr bwMode="auto">
          <a:xfrm>
            <a:off x="7208885" y="2984941"/>
            <a:ext cx="632211" cy="632211"/>
          </a:xfrm>
          <a:custGeom>
            <a:avLst/>
            <a:gdLst>
              <a:gd name="T0" fmla="*/ 1523 w 1536"/>
              <a:gd name="T1" fmla="*/ 629 h 1536"/>
              <a:gd name="T2" fmla="*/ 1517 w 1536"/>
              <a:gd name="T3" fmla="*/ 592 h 1536"/>
              <a:gd name="T4" fmla="*/ 723 w 1536"/>
              <a:gd name="T5" fmla="*/ 592 h 1536"/>
              <a:gd name="T6" fmla="*/ 723 w 1536"/>
              <a:gd name="T7" fmla="*/ 952 h 1536"/>
              <a:gd name="T8" fmla="*/ 1132 w 1536"/>
              <a:gd name="T9" fmla="*/ 952 h 1536"/>
              <a:gd name="T10" fmla="*/ 768 w 1536"/>
              <a:gd name="T11" fmla="*/ 1176 h 1536"/>
              <a:gd name="T12" fmla="*/ 360 w 1536"/>
              <a:gd name="T13" fmla="*/ 768 h 1536"/>
              <a:gd name="T14" fmla="*/ 768 w 1536"/>
              <a:gd name="T15" fmla="*/ 360 h 1536"/>
              <a:gd name="T16" fmla="*/ 1057 w 1536"/>
              <a:gd name="T17" fmla="*/ 479 h 1536"/>
              <a:gd name="T18" fmla="*/ 1088 w 1536"/>
              <a:gd name="T19" fmla="*/ 511 h 1536"/>
              <a:gd name="T20" fmla="*/ 1343 w 1536"/>
              <a:gd name="T21" fmla="*/ 257 h 1536"/>
              <a:gd name="T22" fmla="*/ 1311 w 1536"/>
              <a:gd name="T23" fmla="*/ 225 h 1536"/>
              <a:gd name="T24" fmla="*/ 768 w 1536"/>
              <a:gd name="T25" fmla="*/ 0 h 1536"/>
              <a:gd name="T26" fmla="*/ 225 w 1536"/>
              <a:gd name="T27" fmla="*/ 225 h 1536"/>
              <a:gd name="T28" fmla="*/ 0 w 1536"/>
              <a:gd name="T29" fmla="*/ 768 h 1536"/>
              <a:gd name="T30" fmla="*/ 225 w 1536"/>
              <a:gd name="T31" fmla="*/ 1311 h 1536"/>
              <a:gd name="T32" fmla="*/ 768 w 1536"/>
              <a:gd name="T33" fmla="*/ 1536 h 1536"/>
              <a:gd name="T34" fmla="*/ 1311 w 1536"/>
              <a:gd name="T35" fmla="*/ 1311 h 1536"/>
              <a:gd name="T36" fmla="*/ 1536 w 1536"/>
              <a:gd name="T37" fmla="*/ 768 h 1536"/>
              <a:gd name="T38" fmla="*/ 1523 w 1536"/>
              <a:gd name="T39" fmla="*/ 629 h 1536"/>
              <a:gd name="T40" fmla="*/ 768 w 1536"/>
              <a:gd name="T41" fmla="*/ 90 h 1536"/>
              <a:gd name="T42" fmla="*/ 1215 w 1536"/>
              <a:gd name="T43" fmla="*/ 258 h 1536"/>
              <a:gd name="T44" fmla="*/ 1087 w 1536"/>
              <a:gd name="T45" fmla="*/ 385 h 1536"/>
              <a:gd name="T46" fmla="*/ 768 w 1536"/>
              <a:gd name="T47" fmla="*/ 270 h 1536"/>
              <a:gd name="T48" fmla="*/ 379 w 1536"/>
              <a:gd name="T49" fmla="*/ 457 h 1536"/>
              <a:gd name="T50" fmla="*/ 251 w 1536"/>
              <a:gd name="T51" fmla="*/ 330 h 1536"/>
              <a:gd name="T52" fmla="*/ 768 w 1536"/>
              <a:gd name="T53" fmla="*/ 90 h 1536"/>
              <a:gd name="T54" fmla="*/ 197 w 1536"/>
              <a:gd name="T55" fmla="*/ 403 h 1536"/>
              <a:gd name="T56" fmla="*/ 328 w 1536"/>
              <a:gd name="T57" fmla="*/ 534 h 1536"/>
              <a:gd name="T58" fmla="*/ 270 w 1536"/>
              <a:gd name="T59" fmla="*/ 768 h 1536"/>
              <a:gd name="T60" fmla="*/ 328 w 1536"/>
              <a:gd name="T61" fmla="*/ 1002 h 1536"/>
              <a:gd name="T62" fmla="*/ 197 w 1536"/>
              <a:gd name="T63" fmla="*/ 1133 h 1536"/>
              <a:gd name="T64" fmla="*/ 90 w 1536"/>
              <a:gd name="T65" fmla="*/ 768 h 1536"/>
              <a:gd name="T66" fmla="*/ 197 w 1536"/>
              <a:gd name="T67" fmla="*/ 403 h 1536"/>
              <a:gd name="T68" fmla="*/ 251 w 1536"/>
              <a:gd name="T69" fmla="*/ 1206 h 1536"/>
              <a:gd name="T70" fmla="*/ 379 w 1536"/>
              <a:gd name="T71" fmla="*/ 1078 h 1536"/>
              <a:gd name="T72" fmla="*/ 768 w 1536"/>
              <a:gd name="T73" fmla="*/ 1266 h 1536"/>
              <a:gd name="T74" fmla="*/ 1002 w 1536"/>
              <a:gd name="T75" fmla="*/ 1208 h 1536"/>
              <a:gd name="T76" fmla="*/ 1133 w 1536"/>
              <a:gd name="T77" fmla="*/ 1339 h 1536"/>
              <a:gd name="T78" fmla="*/ 768 w 1536"/>
              <a:gd name="T79" fmla="*/ 1446 h 1536"/>
              <a:gd name="T80" fmla="*/ 251 w 1536"/>
              <a:gd name="T81" fmla="*/ 1206 h 1536"/>
              <a:gd name="T82" fmla="*/ 1206 w 1536"/>
              <a:gd name="T83" fmla="*/ 1285 h 1536"/>
              <a:gd name="T84" fmla="*/ 1079 w 1536"/>
              <a:gd name="T85" fmla="*/ 1157 h 1536"/>
              <a:gd name="T86" fmla="*/ 1242 w 1536"/>
              <a:gd name="T87" fmla="*/ 921 h 1536"/>
              <a:gd name="T88" fmla="*/ 1261 w 1536"/>
              <a:gd name="T89" fmla="*/ 862 h 1536"/>
              <a:gd name="T90" fmla="*/ 813 w 1536"/>
              <a:gd name="T91" fmla="*/ 862 h 1536"/>
              <a:gd name="T92" fmla="*/ 813 w 1536"/>
              <a:gd name="T93" fmla="*/ 682 h 1536"/>
              <a:gd name="T94" fmla="*/ 1441 w 1536"/>
              <a:gd name="T95" fmla="*/ 682 h 1536"/>
              <a:gd name="T96" fmla="*/ 1446 w 1536"/>
              <a:gd name="T97" fmla="*/ 768 h 1536"/>
              <a:gd name="T98" fmla="*/ 1206 w 1536"/>
              <a:gd name="T99" fmla="*/ 1285 h 1536"/>
              <a:gd name="T100" fmla="*/ 1206 w 1536"/>
              <a:gd name="T101" fmla="*/ 1285 h 1536"/>
              <a:gd name="T102" fmla="*/ 1206 w 1536"/>
              <a:gd name="T103" fmla="*/ 128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36" h="1536">
                <a:moveTo>
                  <a:pt x="1523" y="629"/>
                </a:moveTo>
                <a:cubicBezTo>
                  <a:pt x="1517" y="592"/>
                  <a:pt x="1517" y="592"/>
                  <a:pt x="1517" y="592"/>
                </a:cubicBezTo>
                <a:cubicBezTo>
                  <a:pt x="723" y="592"/>
                  <a:pt x="723" y="592"/>
                  <a:pt x="723" y="592"/>
                </a:cubicBezTo>
                <a:cubicBezTo>
                  <a:pt x="723" y="952"/>
                  <a:pt x="723" y="952"/>
                  <a:pt x="723" y="952"/>
                </a:cubicBezTo>
                <a:cubicBezTo>
                  <a:pt x="1132" y="952"/>
                  <a:pt x="1132" y="952"/>
                  <a:pt x="1132" y="952"/>
                </a:cubicBezTo>
                <a:cubicBezTo>
                  <a:pt x="1064" y="1088"/>
                  <a:pt x="924" y="1176"/>
                  <a:pt x="768" y="1176"/>
                </a:cubicBezTo>
                <a:cubicBezTo>
                  <a:pt x="543" y="1176"/>
                  <a:pt x="360" y="993"/>
                  <a:pt x="360" y="768"/>
                </a:cubicBezTo>
                <a:cubicBezTo>
                  <a:pt x="360" y="543"/>
                  <a:pt x="543" y="360"/>
                  <a:pt x="768" y="360"/>
                </a:cubicBezTo>
                <a:cubicBezTo>
                  <a:pt x="877" y="360"/>
                  <a:pt x="979" y="402"/>
                  <a:pt x="1057" y="479"/>
                </a:cubicBezTo>
                <a:cubicBezTo>
                  <a:pt x="1088" y="511"/>
                  <a:pt x="1088" y="511"/>
                  <a:pt x="1088" y="511"/>
                </a:cubicBezTo>
                <a:cubicBezTo>
                  <a:pt x="1343" y="257"/>
                  <a:pt x="1343" y="257"/>
                  <a:pt x="1343" y="257"/>
                </a:cubicBezTo>
                <a:cubicBezTo>
                  <a:pt x="1311" y="225"/>
                  <a:pt x="1311" y="225"/>
                  <a:pt x="1311" y="225"/>
                </a:cubicBezTo>
                <a:cubicBezTo>
                  <a:pt x="1166" y="80"/>
                  <a:pt x="973" y="0"/>
                  <a:pt x="768" y="0"/>
                </a:cubicBezTo>
                <a:cubicBezTo>
                  <a:pt x="563" y="0"/>
                  <a:pt x="370" y="80"/>
                  <a:pt x="225" y="225"/>
                </a:cubicBezTo>
                <a:cubicBezTo>
                  <a:pt x="80" y="370"/>
                  <a:pt x="0" y="563"/>
                  <a:pt x="0" y="768"/>
                </a:cubicBezTo>
                <a:cubicBezTo>
                  <a:pt x="0" y="973"/>
                  <a:pt x="80" y="1166"/>
                  <a:pt x="225" y="1311"/>
                </a:cubicBezTo>
                <a:cubicBezTo>
                  <a:pt x="370" y="1456"/>
                  <a:pt x="563" y="1536"/>
                  <a:pt x="768" y="1536"/>
                </a:cubicBezTo>
                <a:cubicBezTo>
                  <a:pt x="973" y="1536"/>
                  <a:pt x="1166" y="1456"/>
                  <a:pt x="1311" y="1311"/>
                </a:cubicBezTo>
                <a:cubicBezTo>
                  <a:pt x="1456" y="1166"/>
                  <a:pt x="1536" y="973"/>
                  <a:pt x="1536" y="768"/>
                </a:cubicBezTo>
                <a:cubicBezTo>
                  <a:pt x="1536" y="721"/>
                  <a:pt x="1532" y="674"/>
                  <a:pt x="1523" y="629"/>
                </a:cubicBezTo>
                <a:close/>
                <a:moveTo>
                  <a:pt x="768" y="90"/>
                </a:moveTo>
                <a:cubicBezTo>
                  <a:pt x="934" y="90"/>
                  <a:pt x="1091" y="149"/>
                  <a:pt x="1215" y="258"/>
                </a:cubicBezTo>
                <a:cubicBezTo>
                  <a:pt x="1087" y="385"/>
                  <a:pt x="1087" y="385"/>
                  <a:pt x="1087" y="385"/>
                </a:cubicBezTo>
                <a:cubicBezTo>
                  <a:pt x="998" y="311"/>
                  <a:pt x="886" y="270"/>
                  <a:pt x="768" y="270"/>
                </a:cubicBezTo>
                <a:cubicBezTo>
                  <a:pt x="611" y="270"/>
                  <a:pt x="470" y="343"/>
                  <a:pt x="379" y="457"/>
                </a:cubicBezTo>
                <a:cubicBezTo>
                  <a:pt x="251" y="330"/>
                  <a:pt x="251" y="330"/>
                  <a:pt x="251" y="330"/>
                </a:cubicBezTo>
                <a:cubicBezTo>
                  <a:pt x="376" y="183"/>
                  <a:pt x="561" y="90"/>
                  <a:pt x="768" y="90"/>
                </a:cubicBezTo>
                <a:close/>
                <a:moveTo>
                  <a:pt x="197" y="403"/>
                </a:moveTo>
                <a:cubicBezTo>
                  <a:pt x="328" y="534"/>
                  <a:pt x="328" y="534"/>
                  <a:pt x="328" y="534"/>
                </a:cubicBezTo>
                <a:cubicBezTo>
                  <a:pt x="291" y="604"/>
                  <a:pt x="270" y="684"/>
                  <a:pt x="270" y="768"/>
                </a:cubicBezTo>
                <a:cubicBezTo>
                  <a:pt x="270" y="852"/>
                  <a:pt x="291" y="932"/>
                  <a:pt x="328" y="1002"/>
                </a:cubicBezTo>
                <a:cubicBezTo>
                  <a:pt x="197" y="1133"/>
                  <a:pt x="197" y="1133"/>
                  <a:pt x="197" y="1133"/>
                </a:cubicBezTo>
                <a:cubicBezTo>
                  <a:pt x="129" y="1028"/>
                  <a:pt x="90" y="902"/>
                  <a:pt x="90" y="768"/>
                </a:cubicBezTo>
                <a:cubicBezTo>
                  <a:pt x="90" y="634"/>
                  <a:pt x="129" y="508"/>
                  <a:pt x="197" y="403"/>
                </a:cubicBezTo>
                <a:close/>
                <a:moveTo>
                  <a:pt x="251" y="1206"/>
                </a:moveTo>
                <a:cubicBezTo>
                  <a:pt x="379" y="1078"/>
                  <a:pt x="379" y="1078"/>
                  <a:pt x="379" y="1078"/>
                </a:cubicBezTo>
                <a:cubicBezTo>
                  <a:pt x="470" y="1193"/>
                  <a:pt x="611" y="1266"/>
                  <a:pt x="768" y="1266"/>
                </a:cubicBezTo>
                <a:cubicBezTo>
                  <a:pt x="851" y="1266"/>
                  <a:pt x="930" y="1246"/>
                  <a:pt x="1002" y="1208"/>
                </a:cubicBezTo>
                <a:cubicBezTo>
                  <a:pt x="1133" y="1339"/>
                  <a:pt x="1133" y="1339"/>
                  <a:pt x="1133" y="1339"/>
                </a:cubicBezTo>
                <a:cubicBezTo>
                  <a:pt x="1028" y="1407"/>
                  <a:pt x="902" y="1446"/>
                  <a:pt x="768" y="1446"/>
                </a:cubicBezTo>
                <a:cubicBezTo>
                  <a:pt x="561" y="1446"/>
                  <a:pt x="376" y="1353"/>
                  <a:pt x="251" y="1206"/>
                </a:cubicBezTo>
                <a:close/>
                <a:moveTo>
                  <a:pt x="1206" y="1285"/>
                </a:moveTo>
                <a:cubicBezTo>
                  <a:pt x="1079" y="1157"/>
                  <a:pt x="1079" y="1157"/>
                  <a:pt x="1079" y="1157"/>
                </a:cubicBezTo>
                <a:cubicBezTo>
                  <a:pt x="1156" y="1096"/>
                  <a:pt x="1212" y="1014"/>
                  <a:pt x="1242" y="921"/>
                </a:cubicBezTo>
                <a:cubicBezTo>
                  <a:pt x="1261" y="862"/>
                  <a:pt x="1261" y="862"/>
                  <a:pt x="1261" y="862"/>
                </a:cubicBezTo>
                <a:cubicBezTo>
                  <a:pt x="813" y="862"/>
                  <a:pt x="813" y="862"/>
                  <a:pt x="813" y="862"/>
                </a:cubicBezTo>
                <a:cubicBezTo>
                  <a:pt x="813" y="682"/>
                  <a:pt x="813" y="682"/>
                  <a:pt x="813" y="682"/>
                </a:cubicBezTo>
                <a:cubicBezTo>
                  <a:pt x="1441" y="682"/>
                  <a:pt x="1441" y="682"/>
                  <a:pt x="1441" y="682"/>
                </a:cubicBezTo>
                <a:cubicBezTo>
                  <a:pt x="1444" y="710"/>
                  <a:pt x="1446" y="739"/>
                  <a:pt x="1446" y="768"/>
                </a:cubicBezTo>
                <a:cubicBezTo>
                  <a:pt x="1446" y="975"/>
                  <a:pt x="1353" y="1160"/>
                  <a:pt x="1206" y="1285"/>
                </a:cubicBezTo>
                <a:close/>
                <a:moveTo>
                  <a:pt x="1206" y="1285"/>
                </a:moveTo>
                <a:cubicBezTo>
                  <a:pt x="1206" y="1285"/>
                  <a:pt x="1206" y="1285"/>
                  <a:pt x="1206" y="128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97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yberead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295"/>
      </a:accent1>
      <a:accent2>
        <a:srgbClr val="54B948"/>
      </a:accent2>
      <a:accent3>
        <a:srgbClr val="7F7F7F"/>
      </a:accent3>
      <a:accent4>
        <a:srgbClr val="E6B845"/>
      </a:accent4>
      <a:accent5>
        <a:srgbClr val="005295"/>
      </a:accent5>
      <a:accent6>
        <a:srgbClr val="54B948"/>
      </a:accent6>
      <a:hlink>
        <a:srgbClr val="005295"/>
      </a:hlink>
      <a:folHlink>
        <a:srgbClr val="54B948"/>
      </a:folHlink>
    </a:clrScheme>
    <a:fontScheme name="Segeo">
      <a:majorFont>
        <a:latin typeface="Segoe UI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120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Segoe UI</vt:lpstr>
      <vt:lpstr>Office Theme</vt:lpstr>
      <vt:lpstr>ФІКТІВНІ НОВИНИ ТА ЧУТКИ</vt:lpstr>
      <vt:lpstr>Дізнавайтесь новини лише з знайомих джерел</vt:lpstr>
      <vt:lpstr>Допоможіть зберегти новини "справжніми", просто утримуючись від пересилання фальшивих</vt:lpstr>
      <vt:lpstr>Коли є сумніви...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הודעות במסווה של וירוס קורונה</dc:title>
  <dc:creator>sigalit shamir</dc:creator>
  <cp:lastModifiedBy>Oleksandr Kuziak</cp:lastModifiedBy>
  <cp:revision>22</cp:revision>
  <dcterms:created xsi:type="dcterms:W3CDTF">2020-03-17T15:38:16Z</dcterms:created>
  <dcterms:modified xsi:type="dcterms:W3CDTF">2020-03-30T08:52:18Z</dcterms:modified>
</cp:coreProperties>
</file>